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52513" cy="17146588"/>
  <p:notesSz cx="6858000" cy="9144000"/>
  <p:defaultTextStyle>
    <a:defPPr>
      <a:defRPr lang="es-CL"/>
    </a:defPPr>
    <a:lvl1pPr marL="0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1pPr>
    <a:lvl2pPr marL="60473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2pPr>
    <a:lvl3pPr marL="1209477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3pPr>
    <a:lvl4pPr marL="1814215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4pPr>
    <a:lvl5pPr marL="2418954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5pPr>
    <a:lvl6pPr marL="3023692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6pPr>
    <a:lvl7pPr marL="3628431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7pPr>
    <a:lvl8pPr marL="4233169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8pPr>
    <a:lvl9pPr marL="483790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2B54"/>
    <a:srgbClr val="AA8FE1"/>
    <a:srgbClr val="1C75BE"/>
    <a:srgbClr val="F6EADD"/>
    <a:srgbClr val="09420C"/>
    <a:srgbClr val="032500"/>
    <a:srgbClr val="9EE121"/>
    <a:srgbClr val="042F39"/>
    <a:srgbClr val="30CEB3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27"/>
    <p:restoredTop sz="95179"/>
  </p:normalViewPr>
  <p:slideViewPr>
    <p:cSldViewPr snapToGrid="0" snapToObjects="1">
      <p:cViewPr>
        <p:scale>
          <a:sx n="38" d="100"/>
          <a:sy n="38" d="100"/>
        </p:scale>
        <p:origin x="303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5486" y="912908"/>
            <a:ext cx="11861542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5486" y="4564485"/>
            <a:ext cx="11861542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5485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55520" y="15892353"/>
            <a:ext cx="4641474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12712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09654BC-6EB0-5A49-B64C-422B5BE83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9C8279DD-5023-4C4C-B511-A4859175E9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3736"/>
            <a:ext cx="13716000" cy="4000500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644E19D0-1C42-1D49-9F81-DFD2117574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0370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269852" y="3946406"/>
            <a:ext cx="6042680" cy="2042097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6335" b="1" dirty="0">
                <a:solidFill>
                  <a:srgbClr val="1C75B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6335" b="1" dirty="0">
                <a:solidFill>
                  <a:srgbClr val="1C75B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39838" y="12474335"/>
            <a:ext cx="7222275" cy="579839"/>
          </a:xfrm>
          <a:prstGeom prst="rect">
            <a:avLst/>
          </a:prstGeom>
          <a:solidFill>
            <a:srgbClr val="1C75BE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168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168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168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269852" y="5993038"/>
            <a:ext cx="6782054" cy="579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LOS LAGOS </a:t>
            </a:r>
            <a:r>
              <a:rPr lang="es-CL" sz="3168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269852" y="3413454"/>
            <a:ext cx="3538585" cy="575863"/>
          </a:xfrm>
          <a:prstGeom prst="rect">
            <a:avLst/>
          </a:prstGeom>
          <a:solidFill>
            <a:srgbClr val="032B54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F459980-BCDF-4143-ADFD-181C59F15F77}"/>
              </a:ext>
            </a:extLst>
          </p:cNvPr>
          <p:cNvSpPr txBox="1"/>
          <p:nvPr/>
        </p:nvSpPr>
        <p:spPr>
          <a:xfrm>
            <a:off x="1139838" y="13171884"/>
            <a:ext cx="6372591" cy="498598"/>
          </a:xfrm>
          <a:prstGeom prst="rect">
            <a:avLst/>
          </a:prstGeom>
          <a:solidFill>
            <a:srgbClr val="032B54"/>
          </a:solidFill>
          <a:ln>
            <a:solidFill>
              <a:srgbClr val="032500"/>
            </a:solidFill>
          </a:ln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4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grpSp>
        <p:nvGrpSpPr>
          <p:cNvPr id="35" name="Grupo 34">
            <a:extLst>
              <a:ext uri="{FF2B5EF4-FFF2-40B4-BE49-F238E27FC236}">
                <a16:creationId xmlns:a16="http://schemas.microsoft.com/office/drawing/2014/main" id="{4657149C-9E1E-E24E-A416-277EA6C36D28}"/>
              </a:ext>
            </a:extLst>
          </p:cNvPr>
          <p:cNvGrpSpPr/>
          <p:nvPr/>
        </p:nvGrpSpPr>
        <p:grpSpPr>
          <a:xfrm>
            <a:off x="1358408" y="6798889"/>
            <a:ext cx="2995381" cy="365291"/>
            <a:chOff x="3023231" y="4960757"/>
            <a:chExt cx="2706760" cy="330094"/>
          </a:xfrm>
          <a:solidFill>
            <a:srgbClr val="AA8FE1"/>
          </a:solidFill>
        </p:grpSpPr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A66F8A3E-8A25-074C-8325-8BA4E2FA97EC}"/>
                </a:ext>
              </a:extLst>
            </p:cNvPr>
            <p:cNvSpPr/>
            <p:nvPr/>
          </p:nvSpPr>
          <p:spPr>
            <a:xfrm>
              <a:off x="3023231" y="4960757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2D2664DA-A9E5-8A42-B404-2E2234B95BB8}"/>
                </a:ext>
              </a:extLst>
            </p:cNvPr>
            <p:cNvSpPr/>
            <p:nvPr/>
          </p:nvSpPr>
          <p:spPr>
            <a:xfrm>
              <a:off x="3503308" y="496417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F50D7FD6-722F-DF49-8906-AA7728B22414}"/>
                </a:ext>
              </a:extLst>
            </p:cNvPr>
            <p:cNvSpPr/>
            <p:nvPr/>
          </p:nvSpPr>
          <p:spPr>
            <a:xfrm>
              <a:off x="3982139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0679A5FD-F771-0E49-BEE3-865C8BCE2300}"/>
                </a:ext>
              </a:extLst>
            </p:cNvPr>
            <p:cNvSpPr/>
            <p:nvPr/>
          </p:nvSpPr>
          <p:spPr>
            <a:xfrm>
              <a:off x="4459724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 dirty="0"/>
            </a:p>
          </p:txBody>
        </p: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7F87F548-2FF1-4D46-AD20-A08009208EA8}"/>
                </a:ext>
              </a:extLst>
            </p:cNvPr>
            <p:cNvSpPr/>
            <p:nvPr/>
          </p:nvSpPr>
          <p:spPr>
            <a:xfrm>
              <a:off x="4937309" y="497330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4" name="Elipse 33">
              <a:extLst>
                <a:ext uri="{FF2B5EF4-FFF2-40B4-BE49-F238E27FC236}">
                  <a16:creationId xmlns:a16="http://schemas.microsoft.com/office/drawing/2014/main" id="{04BF62F0-DD41-7147-A431-77C98A74B19B}"/>
                </a:ext>
              </a:extLst>
            </p:cNvPr>
            <p:cNvSpPr/>
            <p:nvPr/>
          </p:nvSpPr>
          <p:spPr>
            <a:xfrm>
              <a:off x="5412445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</p:grpSp>
      <p:sp>
        <p:nvSpPr>
          <p:cNvPr id="37" name="CuadroTexto 36">
            <a:extLst>
              <a:ext uri="{FF2B5EF4-FFF2-40B4-BE49-F238E27FC236}">
                <a16:creationId xmlns:a16="http://schemas.microsoft.com/office/drawing/2014/main" id="{37D992CA-71CB-844B-A286-48BBB09A1862}"/>
              </a:ext>
            </a:extLst>
          </p:cNvPr>
          <p:cNvSpPr txBox="1"/>
          <p:nvPr/>
        </p:nvSpPr>
        <p:spPr>
          <a:xfrm>
            <a:off x="1139838" y="9871833"/>
            <a:ext cx="8280961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BB2C002-7E95-6446-B2E5-9809E585F837}"/>
              </a:ext>
            </a:extLst>
          </p:cNvPr>
          <p:cNvSpPr txBox="1"/>
          <p:nvPr/>
        </p:nvSpPr>
        <p:spPr>
          <a:xfrm>
            <a:off x="1139838" y="7384169"/>
            <a:ext cx="7804239" cy="2529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5279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  <a:p>
            <a:r>
              <a:rPr lang="es-CL" sz="5279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DOLOR SIT AMET</a:t>
            </a:r>
            <a:r>
              <a:rPr lang="es-CL" sz="5279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CONSECTETUR DUIS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FA25E7D3-5FB4-314E-9CC2-4585C41560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50" y="16423433"/>
            <a:ext cx="12153900" cy="330200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5FA0705A-20A7-1E4C-86B9-03F8F2549E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56947" y="1417806"/>
            <a:ext cx="2676919" cy="2695380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3DD13A4A-6D3F-8347-8DA9-F1214FAFE4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02971" y="8763896"/>
            <a:ext cx="2843072" cy="3378456"/>
          </a:xfrm>
          <a:prstGeom prst="rect">
            <a:avLst/>
          </a:prstGeom>
        </p:spPr>
      </p:pic>
      <p:pic>
        <p:nvPicPr>
          <p:cNvPr id="48" name="Imagen 47">
            <a:extLst>
              <a:ext uri="{FF2B5EF4-FFF2-40B4-BE49-F238E27FC236}">
                <a16:creationId xmlns:a16="http://schemas.microsoft.com/office/drawing/2014/main" id="{257DFB4E-1B53-9745-80B1-EA80093921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76817" y="5110668"/>
            <a:ext cx="2769226" cy="2861533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274F0A4C-C4FF-E341-B156-5461E464ED1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75408" y="13017245"/>
            <a:ext cx="2658458" cy="2658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3FA44A8-5C8F-A849-8076-B83765F092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AE297C2-D74F-1940-985A-B335B9EC94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3736"/>
            <a:ext cx="13716000" cy="4000500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A9C9DA82-0ED8-3F4B-8CA6-84C2D5C2CC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0370"/>
            <a:ext cx="13716000" cy="400050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1B469EB9-96AB-6D40-9FED-D61947C05E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9F73C838-B331-8B44-A935-142AD480DB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306" y="16423433"/>
            <a:ext cx="12153900" cy="33020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EE2EA3FB-D701-5F4E-8F09-F2879C3852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93256" y="7328694"/>
            <a:ext cx="7366000" cy="2489200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234679A8-CE0A-4142-9A1F-BE911B5539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56947" y="1417806"/>
            <a:ext cx="2676919" cy="2695380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74365819-13D5-F540-B683-137AC369B6D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02971" y="8763896"/>
            <a:ext cx="2843072" cy="3378456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27E62AB5-0C51-0046-9F94-D8D13A40DD5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76817" y="5110668"/>
            <a:ext cx="2769226" cy="2861533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4F138CF8-8579-6F41-AF27-EDE7B070456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75408" y="13017245"/>
            <a:ext cx="2658458" cy="2658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1318</TotalTime>
  <Words>48</Words>
  <Application>Microsoft Macintosh PowerPoint</Application>
  <PresentationFormat>Personalizado</PresentationFormat>
  <Paragraphs>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68</cp:revision>
  <dcterms:created xsi:type="dcterms:W3CDTF">2024-09-30T18:42:26Z</dcterms:created>
  <dcterms:modified xsi:type="dcterms:W3CDTF">2025-12-18T19:20:42Z</dcterms:modified>
</cp:coreProperties>
</file>